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1"/>
  </p:notesMasterIdLst>
  <p:sldIdLst>
    <p:sldId id="257" r:id="rId2"/>
    <p:sldId id="277" r:id="rId3"/>
    <p:sldId id="258" r:id="rId4"/>
    <p:sldId id="259" r:id="rId5"/>
    <p:sldId id="288" r:id="rId6"/>
    <p:sldId id="303" r:id="rId7"/>
    <p:sldId id="260" r:id="rId8"/>
    <p:sldId id="261" r:id="rId9"/>
    <p:sldId id="262" r:id="rId10"/>
    <p:sldId id="264" r:id="rId11"/>
    <p:sldId id="265" r:id="rId12"/>
    <p:sldId id="279" r:id="rId13"/>
    <p:sldId id="293" r:id="rId14"/>
    <p:sldId id="281" r:id="rId15"/>
    <p:sldId id="283" r:id="rId16"/>
    <p:sldId id="285" r:id="rId17"/>
    <p:sldId id="287" r:id="rId18"/>
    <p:sldId id="295" r:id="rId19"/>
    <p:sldId id="297" r:id="rId20"/>
    <p:sldId id="299" r:id="rId21"/>
    <p:sldId id="301" r:id="rId22"/>
    <p:sldId id="269" r:id="rId23"/>
    <p:sldId id="271" r:id="rId24"/>
    <p:sldId id="273" r:id="rId25"/>
    <p:sldId id="275" r:id="rId26"/>
    <p:sldId id="289" r:id="rId27"/>
    <p:sldId id="276" r:id="rId28"/>
    <p:sldId id="291" r:id="rId29"/>
    <p:sldId id="26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FFF00"/>
    <a:srgbClr val="FF0066"/>
    <a:srgbClr val="99CC00"/>
    <a:srgbClr val="FF99FF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912" autoAdjust="0"/>
    <p:restoredTop sz="94660"/>
  </p:normalViewPr>
  <p:slideViewPr>
    <p:cSldViewPr>
      <p:cViewPr varScale="1">
        <p:scale>
          <a:sx n="74" d="100"/>
          <a:sy n="74" d="100"/>
        </p:scale>
        <p:origin x="-8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6F380-6EB0-471C-B27C-DF5F607B900C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7B5A3-0D00-44DE-9AF1-4BB652B320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097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EF558-C8E7-4C57-B404-EC5A827CD5EF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1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6767" y="1772816"/>
            <a:ext cx="750962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Добрый </a:t>
            </a:r>
            <a:r>
              <a:rPr lang="ru-RU" sz="72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день,</a:t>
            </a:r>
            <a:endParaRPr lang="ru-RU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друзья!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3936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SCN012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6631" y="305773"/>
            <a:ext cx="3375369" cy="2661562"/>
          </a:xfrm>
          <a:prstGeom prst="rect">
            <a:avLst/>
          </a:prstGeom>
        </p:spPr>
      </p:pic>
      <p:pic>
        <p:nvPicPr>
          <p:cNvPr id="1026" name="Рисунок 2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369" y="4206392"/>
            <a:ext cx="2880320" cy="259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3" descr="Медаль 95 лет Сов арм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676" y="116632"/>
            <a:ext cx="231261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7504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6800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:\Users\Рузалия\Desktop\Филатов\Медаль 95 лет Сов.армии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676" y="3140968"/>
            <a:ext cx="2924175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2967335"/>
            <a:ext cx="66700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Филатов С.А.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3990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Рузалия\Desktop\фото класса\P104012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404664"/>
            <a:ext cx="6264696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546648" y="4724123"/>
            <a:ext cx="62169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Улица Викторова </a:t>
            </a:r>
          </a:p>
          <a:p>
            <a:pPr algn="ctr"/>
            <a:r>
              <a:rPr lang="ru-RU" sz="5400" b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с</a:t>
            </a:r>
            <a:r>
              <a:rPr lang="ru-RU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.Войкино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315541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Викторов Дмитрий Павлович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Максим\Desktop\о Диме\viktorov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143116"/>
            <a:ext cx="1905000" cy="25908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57620" y="4786322"/>
            <a:ext cx="148604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сержант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5572140"/>
            <a:ext cx="74995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ноября 1976 - 26 августа 1996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8335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7467600" cy="2160240"/>
          </a:xfrm>
        </p:spPr>
        <p:txBody>
          <a:bodyPr>
            <a:normAutofit fontScale="90000"/>
          </a:bodyPr>
          <a:lstStyle/>
          <a:p>
            <a:r>
              <a:rPr lang="ru-RU" sz="31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селе </a:t>
            </a:r>
            <a:r>
              <a:rPr lang="ru-RU" sz="31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Войкино</a:t>
            </a:r>
            <a:r>
              <a:rPr lang="ru-RU" sz="31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в семье Викторовых Павла Сергеевича и Антонины Николаевны родился мальчик.</a:t>
            </a:r>
            <a:r>
              <a:rPr lang="ru-RU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Максим\Desktop\о Диме\д пав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76872"/>
            <a:ext cx="2736304" cy="4251473"/>
          </a:xfrm>
          <a:prstGeom prst="rect">
            <a:avLst/>
          </a:prstGeom>
          <a:noFill/>
        </p:spPr>
      </p:pic>
      <p:pic>
        <p:nvPicPr>
          <p:cNvPr id="1027" name="Picture 3" descr="C:\Users\Максим\Desktop\о Диме\то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76872"/>
            <a:ext cx="3024336" cy="41978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9705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Родился 3 ноября 1976г. в республике Татарстан, Алексеевского района. </a:t>
            </a:r>
          </a:p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 декабря 1994 года был призван в армию, службу проходил в Кемеровской области, затем Чечня, Аргун, в 101-й бригаде ВВ, в составе 303-го Отдельного батальона оперативного назначения (в/ч 5385).</a:t>
            </a:r>
          </a:p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 время августовских боев выехал в сопровождение колонны, направляющейся за водой.</a:t>
            </a:r>
          </a:p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Колонна попала в засаду, завязался бой. Технику жгли, появились потери.</a:t>
            </a:r>
          </a:p>
          <a:p>
            <a:r>
              <a:rPr lang="ru-RU" sz="2800" b="1" spc="50" dirty="0" smtClean="0">
                <a:ln w="11430"/>
                <a:solidFill>
                  <a:srgbClr val="FF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Дмитрий и двое его сослуживцев попали в плен, где были расстреляны боевиками через несколько дней после боя.</a:t>
            </a:r>
            <a:endParaRPr lang="ru-RU" sz="2800" b="1" spc="50" dirty="0">
              <a:ln w="11430"/>
              <a:solidFill>
                <a:srgbClr val="FF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9516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ксим\Desktop\о Диме\s601808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290"/>
            <a:ext cx="4286280" cy="6435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04609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993" y="376638"/>
            <a:ext cx="8963472" cy="6500834"/>
          </a:xfrm>
        </p:spPr>
        <p:txBody>
          <a:bodyPr>
            <a:normAutofit fontScale="4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4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Со слов родственников: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Осенью 1996 года ждали домой, известий и писем не было.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 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В декабре 1996 года начали искать сами, звонили в военкомат, отправляли запросы, только после этого нам сообщили, что он пропал без вести.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 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Отец с братом поехали на поиски, сначала в Ростов (в штаб ВВ), потом под Ставрополь в часть, где служил Дмитрий, затем в Грозный, в Аргун.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В январе 1997 года нашли в городе Аргун, чеченцы показали захоронение.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Нам они рассказали, что в  22 августа был бой, где они взяли в плен трёх солдат: </a:t>
            </a:r>
            <a:r>
              <a:rPr lang="ru-RU" sz="4500" b="1" spc="50" dirty="0" err="1" smtClean="0">
                <a:ln w="11430"/>
                <a:solidFill>
                  <a:srgbClr val="FF9900"/>
                </a:solidFill>
              </a:rPr>
              <a:t>Фащанин</a:t>
            </a: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, </a:t>
            </a:r>
            <a:r>
              <a:rPr lang="ru-RU" sz="4500" b="1" spc="50" dirty="0" err="1" smtClean="0">
                <a:ln w="11430"/>
                <a:solidFill>
                  <a:srgbClr val="FF9900"/>
                </a:solidFill>
              </a:rPr>
              <a:t>Кудымов</a:t>
            </a: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и Викторов, примерно 26 августа были расстреляны.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 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Останки всех троих отец и брат Дмитрия доставили в Ростовскую 124 лабораторию, там подтвердили, что это они. </a:t>
            </a:r>
          </a:p>
          <a:p>
            <a:pPr>
              <a:buNone/>
            </a:pPr>
            <a:r>
              <a:rPr lang="ru-RU" sz="4500" b="1" spc="50" dirty="0" smtClean="0">
                <a:ln w="11430"/>
                <a:solidFill>
                  <a:srgbClr val="FF9900"/>
                </a:solidFill>
              </a:rPr>
              <a:t>   В марте 1997 года Дмитрия похоронили на родине.</a:t>
            </a:r>
          </a:p>
          <a:p>
            <a:endParaRPr lang="ru-RU" b="1" spc="50" dirty="0">
              <a:ln w="11430"/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264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Максим\Desktop\о Диме\s566766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171825" cy="4762500"/>
          </a:xfrm>
          <a:prstGeom prst="rect">
            <a:avLst/>
          </a:prstGeom>
          <a:noFill/>
        </p:spPr>
      </p:pic>
      <p:pic>
        <p:nvPicPr>
          <p:cNvPr id="16387" name="Picture 3" descr="C:\Users\Максим\Desktop\о Диме\s019628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171825" cy="4762500"/>
          </a:xfrm>
          <a:prstGeom prst="rect">
            <a:avLst/>
          </a:prstGeom>
          <a:noFill/>
        </p:spPr>
      </p:pic>
      <p:pic>
        <p:nvPicPr>
          <p:cNvPr id="16388" name="Picture 4" descr="C:\Users\Максим\Desktop\о Диме\751502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095500"/>
            <a:ext cx="3171825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3853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Привет из Аргуна !</a:t>
            </a:r>
          </a:p>
          <a:p>
            <a:pPr>
              <a:buNone/>
            </a:pPr>
            <a:r>
              <a:rPr lang="ru-RU" sz="2400" dirty="0" smtClean="0">
                <a:solidFill>
                  <a:srgbClr val="FFC000"/>
                </a:solidFill>
              </a:rPr>
              <a:t>Здравствуйте мама, папа, Андрей и Женя. У меня всё нормально, служба идёт отлично…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Последнее письмо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46085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436096" y="5085184"/>
            <a:ext cx="350306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августа 1996 года</a:t>
            </a:r>
            <a:endParaRPr lang="ru-RU" sz="3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4169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ксим\Desktop\о Диме\727000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3702368" cy="6858000"/>
          </a:xfrm>
          <a:prstGeom prst="rect">
            <a:avLst/>
          </a:prstGeom>
          <a:noFill/>
        </p:spPr>
      </p:pic>
      <p:pic>
        <p:nvPicPr>
          <p:cNvPr id="2052" name="Picture 4" descr="C:\Users\Максим\Desktop\о Диме\дом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08720"/>
            <a:ext cx="2133934" cy="5028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3972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933" y="620688"/>
            <a:ext cx="883107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8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88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Вечно в памяти</a:t>
            </a:r>
          </a:p>
          <a:p>
            <a:pPr algn="ctr"/>
            <a:r>
              <a:rPr lang="ru-RU" sz="8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r>
              <a:rPr lang="ru-RU" sz="88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ивы…</a:t>
            </a:r>
            <a:endParaRPr lang="ru-RU" sz="88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8100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000_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745857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188640"/>
            <a:ext cx="5832648" cy="966936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9900"/>
                </a:solidFill>
              </a:rPr>
              <a:t>Вечно в памяти живы…</a:t>
            </a:r>
          </a:p>
        </p:txBody>
      </p:sp>
      <p:pic>
        <p:nvPicPr>
          <p:cNvPr id="3074" name="Picture 2" descr="C:\Users\Максим\Desktop\о Диме\в арми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88841"/>
            <a:ext cx="3456384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17251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7467600" cy="5289451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                     </a:t>
            </a:r>
            <a:r>
              <a:rPr lang="ru-RU" sz="2400" b="1" dirty="0">
                <a:solidFill>
                  <a:srgbClr val="FFFF00"/>
                </a:solidFill>
              </a:rPr>
              <a:t>«Я убит на Чеченской войне»</a:t>
            </a:r>
            <a:endParaRPr lang="ru-RU" sz="2400" dirty="0">
              <a:solidFill>
                <a:srgbClr val="FFFF00"/>
              </a:solidFill>
            </a:endParaRP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dirty="0" smtClean="0">
                <a:solidFill>
                  <a:srgbClr val="FFFF00"/>
                </a:solidFill>
              </a:rPr>
              <a:t>Был </a:t>
            </a:r>
            <a:r>
              <a:rPr lang="ru-RU" sz="2400" dirty="0">
                <a:solidFill>
                  <a:srgbClr val="FFFF00"/>
                </a:solidFill>
              </a:rPr>
              <a:t>мальчишка я шустрый и бойкий,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В коридоре с друзьями «бузил»,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Получал и пятерки и двойки,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Но школу свою я любил.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Не спешите, постойте ребята!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Побеседуйте, тихо со мной.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И скажите: «какой был веселый!</a:t>
            </a:r>
          </a:p>
          <a:p>
            <a:pPr marL="36576" indent="0"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rgbClr val="FFFF00"/>
                </a:solidFill>
              </a:rPr>
              <a:t>какой он еще молодой!»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Подождите девчонки смеяться,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Посмотрите на этот портрет,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Мне исполнилось только двадцать,</a:t>
            </a:r>
          </a:p>
          <a:p>
            <a:pPr marL="36576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А меня уже нет ,просто нет…</a:t>
            </a:r>
          </a:p>
          <a:p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5071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897392"/>
            <a:ext cx="60486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</a:rPr>
              <a:t>Я войну эту страшную видел,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С автоматом я в бой уходил.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Чтобы вас здесь никто не обидел,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Чтобы вас здесь никто не убил!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Мне бы бегать на поле футбольном,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И подругу встречать по весне…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В августе я  не вернулся из боя,</a:t>
            </a:r>
          </a:p>
          <a:p>
            <a:r>
              <a:rPr lang="ru-RU" sz="2800" dirty="0">
                <a:solidFill>
                  <a:srgbClr val="FFFF00"/>
                </a:solidFill>
              </a:rPr>
              <a:t>Я убит на Чеченской войне.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Мать рыдает, горюет, страдая,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Над могилою ранней моей</a:t>
            </a:r>
            <a:r>
              <a:rPr lang="ru-RU" sz="28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2148861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692696"/>
            <a:ext cx="495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Да поет, по весне заливаясь,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Запорожский шальной соловей.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Побывайте у мамы в квартире,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Навестите родную мою.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Чтобы знала она, что о сыне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Кто-то помнит в родимом краю.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Погрустите и вы над могилой,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Принесите цветов полевых.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Чтобы пахло мне Родиной милой,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На дорогах моих не земных.</a:t>
            </a:r>
          </a:p>
        </p:txBody>
      </p:sp>
    </p:spTree>
    <p:extLst>
      <p:ext uri="{BB962C8B-B14F-4D97-AF65-F5344CB8AC3E}">
        <p14:creationId xmlns:p14="http://schemas.microsoft.com/office/powerpoint/2010/main" val="2453004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57961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Память о Диме увековечили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  <a:p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В селе </a:t>
            </a:r>
            <a:r>
              <a:rPr lang="ru-RU" sz="2800" dirty="0" err="1">
                <a:solidFill>
                  <a:schemeClr val="tx1">
                    <a:lumMod val="95000"/>
                  </a:schemeClr>
                </a:solidFill>
              </a:rPr>
              <a:t>Войкино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 улица, где жил Дима,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названа </a:t>
            </a:r>
            <a:r>
              <a:rPr lang="ru-RU" sz="2800" u="sng" dirty="0" smtClean="0">
                <a:solidFill>
                  <a:schemeClr val="tx1">
                    <a:lumMod val="95000"/>
                  </a:schemeClr>
                </a:solidFill>
              </a:rPr>
              <a:t>улица </a:t>
            </a:r>
            <a:r>
              <a:rPr lang="ru-RU" sz="2800" u="sng" dirty="0">
                <a:solidFill>
                  <a:schemeClr val="tx1">
                    <a:lumMod val="95000"/>
                  </a:schemeClr>
                </a:solidFill>
              </a:rPr>
              <a:t>Викторова</a:t>
            </a:r>
            <a:r>
              <a:rPr lang="ru-RU" sz="2800" u="sng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  <a:p>
            <a:endParaRPr lang="ru-RU" sz="2800" u="sng" dirty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На доме установлена мемориальная доска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  <a:p>
            <a:endParaRPr lang="ru-RU" sz="2800" dirty="0" smtClean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В Алексеевске, у вечного огня на стене, установлена его фотография.</a:t>
            </a:r>
          </a:p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И мы,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будем помнить его и вспоминать.</a:t>
            </a:r>
          </a:p>
          <a:p>
            <a:r>
              <a:rPr lang="ru-RU" sz="2800" dirty="0">
                <a:solidFill>
                  <a:srgbClr val="FF9900"/>
                </a:solidFill>
              </a:rPr>
              <a:t> </a:t>
            </a:r>
          </a:p>
          <a:p>
            <a:r>
              <a:rPr lang="ru-RU" sz="2800" dirty="0">
                <a:solidFill>
                  <a:srgbClr val="FF9900"/>
                </a:solidFill>
              </a:rPr>
              <a:t>                   </a:t>
            </a:r>
            <a:r>
              <a:rPr lang="ru-RU" sz="2800" dirty="0" smtClean="0">
                <a:solidFill>
                  <a:srgbClr val="CC0000"/>
                </a:solidFill>
              </a:rPr>
              <a:t>ВЕЧНАЯ ПАМЯТЬ</a:t>
            </a:r>
            <a:r>
              <a:rPr lang="ru-RU" sz="2800" dirty="0">
                <a:solidFill>
                  <a:srgbClr val="CC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5801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4436" y="651164"/>
            <a:ext cx="46135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/>
              <a:t>Памяти павших будем достойны! Вечно достойны!</a:t>
            </a:r>
            <a:endParaRPr lang="ru-RU" sz="3600" dirty="0"/>
          </a:p>
          <a:p>
            <a:r>
              <a:rPr lang="ru-RU" sz="3600" b="1" i="1" dirty="0"/>
              <a:t>Хлебом и песней, мечтой и стихами, жизнью просторной,</a:t>
            </a:r>
            <a:endParaRPr lang="ru-RU" sz="3600" dirty="0"/>
          </a:p>
          <a:p>
            <a:r>
              <a:rPr lang="ru-RU" sz="3600" b="1" i="1" dirty="0"/>
              <a:t>Каждой секундой, каждым дыханием</a:t>
            </a:r>
            <a:endParaRPr lang="ru-RU" sz="3600" dirty="0"/>
          </a:p>
          <a:p>
            <a:r>
              <a:rPr lang="ru-RU" sz="3600" b="1" i="1" dirty="0"/>
              <a:t>                                               Будем достойны!</a:t>
            </a:r>
            <a:endParaRPr lang="ru-RU" sz="3600" dirty="0"/>
          </a:p>
          <a:p>
            <a:r>
              <a:rPr lang="ru-RU" sz="3600" b="1" i="1" dirty="0"/>
              <a:t>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63938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/>
          <p:cNvSpPr/>
          <p:nvPr/>
        </p:nvSpPr>
        <p:spPr>
          <a:xfrm>
            <a:off x="1115616" y="663079"/>
            <a:ext cx="5979132" cy="460851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8899" y="2420888"/>
            <a:ext cx="28125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Вечная </a:t>
            </a:r>
          </a:p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память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34707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voo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7987" y="1700808"/>
            <a:ext cx="6000750" cy="3905250"/>
          </a:xfrm>
          <a:noFill/>
        </p:spPr>
      </p:pic>
      <p:pic>
        <p:nvPicPr>
          <p:cNvPr id="16388" name="Picture 5" descr="vo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0485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6234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389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Дорогие </a:t>
            </a:r>
            <a:r>
              <a:rPr lang="ru-RU" sz="40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ребята, </a:t>
            </a:r>
            <a:r>
              <a:rPr lang="ru-RU" sz="40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спасибо вам за прекрасный классный час</a:t>
            </a:r>
            <a:r>
              <a:rPr lang="ru-RU" sz="40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</a:t>
            </a:r>
          </a:p>
          <a:p>
            <a:pPr marL="0" indent="0">
              <a:buNone/>
            </a:pPr>
            <a:endParaRPr lang="ru-RU" sz="4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4000" b="1" i="1" dirty="0">
                <a:solidFill>
                  <a:srgbClr val="FFFF00"/>
                </a:solidFill>
              </a:rPr>
              <a:t>До свидания, до новых встреч! </a:t>
            </a:r>
            <a:r>
              <a:rPr lang="ru-RU" sz="4000" b="1" i="1" dirty="0" smtClean="0">
                <a:solidFill>
                  <a:srgbClr val="FFFF00"/>
                </a:solidFill>
              </a:rPr>
              <a:t>Желаю </a:t>
            </a:r>
            <a:r>
              <a:rPr lang="ru-RU" sz="4000" b="1" i="1" dirty="0">
                <a:solidFill>
                  <a:srgbClr val="FFFF00"/>
                </a:solidFill>
              </a:rPr>
              <a:t>всем успеха</a:t>
            </a:r>
            <a:r>
              <a:rPr lang="ru-RU" sz="4000" b="1" i="1" dirty="0" smtClean="0">
                <a:solidFill>
                  <a:srgbClr val="FFFF00"/>
                </a:solidFill>
              </a:rPr>
              <a:t>!</a:t>
            </a:r>
            <a:endParaRPr lang="ru-RU" sz="4000" dirty="0">
              <a:solidFill>
                <a:srgbClr val="FFFF00"/>
              </a:solidFill>
            </a:endParaRPr>
          </a:p>
          <a:p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723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412776"/>
            <a:ext cx="6400800" cy="4073625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ru-RU" b="1" i="1" dirty="0" smtClean="0"/>
              <a:t>         </a:t>
            </a:r>
          </a:p>
          <a:p>
            <a:pPr indent="0">
              <a:buNone/>
            </a:pPr>
            <a:r>
              <a:rPr lang="ru-RU" sz="5200" b="1" i="1" dirty="0">
                <a:solidFill>
                  <a:srgbClr val="FFFF00"/>
                </a:solidFill>
              </a:rPr>
              <a:t> </a:t>
            </a:r>
            <a:r>
              <a:rPr lang="ru-RU" sz="5200" b="1" i="1" dirty="0" smtClean="0">
                <a:solidFill>
                  <a:srgbClr val="FFFF00"/>
                </a:solidFill>
              </a:rPr>
              <a:t>              Я </a:t>
            </a:r>
            <a:r>
              <a:rPr lang="ru-RU" sz="5200" b="1" i="1" dirty="0">
                <a:solidFill>
                  <a:srgbClr val="FFFF00"/>
                </a:solidFill>
              </a:rPr>
              <a:t>хочу, чтобы гордость была </a:t>
            </a:r>
            <a:r>
              <a:rPr lang="ru-RU" sz="5200" b="1" i="1" dirty="0" smtClean="0">
                <a:solidFill>
                  <a:srgbClr val="FFFF00"/>
                </a:solidFill>
              </a:rPr>
              <a:t>за страну</a:t>
            </a:r>
            <a:r>
              <a:rPr lang="ru-RU" sz="5200" b="1" i="1" dirty="0">
                <a:solidFill>
                  <a:srgbClr val="FFFF00"/>
                </a:solidFill>
              </a:rPr>
              <a:t>,</a:t>
            </a:r>
            <a:br>
              <a:rPr lang="ru-RU" sz="5200" b="1" i="1" dirty="0">
                <a:solidFill>
                  <a:srgbClr val="FFFF00"/>
                </a:solidFill>
              </a:rPr>
            </a:br>
            <a:r>
              <a:rPr lang="ru-RU" sz="5200" b="1" i="1" dirty="0">
                <a:solidFill>
                  <a:srgbClr val="FFFF00"/>
                </a:solidFill>
              </a:rPr>
              <a:t>               Чтоб красивым был прожитый день,</a:t>
            </a:r>
            <a:br>
              <a:rPr lang="ru-RU" sz="5200" b="1" i="1" dirty="0">
                <a:solidFill>
                  <a:srgbClr val="FFFF00"/>
                </a:solidFill>
              </a:rPr>
            </a:br>
            <a:r>
              <a:rPr lang="ru-RU" sz="5200" b="1" i="1" dirty="0">
                <a:solidFill>
                  <a:srgbClr val="FFFF00"/>
                </a:solidFill>
              </a:rPr>
              <a:t>               Чтоб заснуть у хорошего чувства в плену</a:t>
            </a:r>
            <a:br>
              <a:rPr lang="ru-RU" sz="5200" b="1" i="1" dirty="0">
                <a:solidFill>
                  <a:srgbClr val="FFFF00"/>
                </a:solidFill>
              </a:rPr>
            </a:br>
            <a:r>
              <a:rPr lang="ru-RU" sz="5200" b="1" i="1" dirty="0">
                <a:solidFill>
                  <a:srgbClr val="FFFF00"/>
                </a:solidFill>
              </a:rPr>
              <a:t>                Вспоминая хороших людей</a:t>
            </a:r>
            <a:endParaRPr lang="ru-RU" sz="5200" dirty="0">
              <a:solidFill>
                <a:srgbClr val="FFFF00"/>
              </a:solidFill>
            </a:endParaRPr>
          </a:p>
          <a:p>
            <a:endParaRPr lang="ru-RU" sz="39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800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0"/>
            <a:ext cx="6768752" cy="65973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Встают они пред нами в ряд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Великие герои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Вот чей-то </a:t>
            </a:r>
            <a:r>
              <a:rPr lang="ru-RU" sz="3200" b="1" i="1" dirty="0" err="1">
                <a:solidFill>
                  <a:srgbClr val="FFFF00"/>
                </a:solidFill>
              </a:rPr>
              <a:t>прадед,дядя,брат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Три </a:t>
            </a:r>
            <a:r>
              <a:rPr lang="ru-RU" sz="3200" b="1" i="1" dirty="0" err="1">
                <a:solidFill>
                  <a:srgbClr val="FFFF00"/>
                </a:solidFill>
              </a:rPr>
              <a:t>поколения,три</a:t>
            </a:r>
            <a:r>
              <a:rPr lang="ru-RU" sz="3200" b="1" i="1" dirty="0">
                <a:solidFill>
                  <a:srgbClr val="FFFF00"/>
                </a:solidFill>
              </a:rPr>
              <a:t> войны,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«Чечня», «</a:t>
            </a:r>
            <a:r>
              <a:rPr lang="ru-RU" sz="3200" b="1" i="1" dirty="0" err="1">
                <a:solidFill>
                  <a:srgbClr val="FFFF00"/>
                </a:solidFill>
              </a:rPr>
              <a:t>Афган</a:t>
            </a:r>
            <a:r>
              <a:rPr lang="ru-RU" sz="3200" b="1" i="1" dirty="0">
                <a:solidFill>
                  <a:srgbClr val="FFFF00"/>
                </a:solidFill>
              </a:rPr>
              <a:t>», с фашизмом.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Вы отстояли честь страны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Ценою своей жизни.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Кто-то вернулся в орденах,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А кто-то пал на поле.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У улиц Ваши имена</a:t>
            </a:r>
            <a:endParaRPr lang="ru-RU" sz="3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FFFF00"/>
                </a:solidFill>
              </a:rPr>
              <a:t> И в городах и сёлах.</a:t>
            </a:r>
            <a:endParaRPr lang="ru-RU" sz="3200" dirty="0">
              <a:solidFill>
                <a:srgbClr val="FFFF00"/>
              </a:solidFill>
            </a:endParaRPr>
          </a:p>
          <a:p>
            <a:r>
              <a:rPr lang="ru-RU" sz="3200" b="1" i="1" dirty="0">
                <a:solidFill>
                  <a:srgbClr val="FFFF00"/>
                </a:solidFill>
              </a:rPr>
              <a:t> </a:t>
            </a:r>
            <a:endParaRPr lang="ru-RU" sz="3200" dirty="0">
              <a:solidFill>
                <a:srgbClr val="FFFF00"/>
              </a:solidFill>
            </a:endParaRPr>
          </a:p>
          <a:p>
            <a:r>
              <a:rPr lang="ru-RU" sz="3200" b="1" i="1" dirty="0"/>
              <a:t> </a:t>
            </a:r>
            <a:endParaRPr lang="ru-RU" sz="3200" dirty="0"/>
          </a:p>
          <a:p>
            <a:r>
              <a:rPr lang="ru-RU" sz="3200" b="1" i="1" dirty="0"/>
              <a:t> </a:t>
            </a:r>
            <a:endParaRPr lang="ru-RU" sz="32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020937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6632"/>
            <a:ext cx="8086359" cy="52532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  Вы</a:t>
            </a:r>
            <a:r>
              <a:rPr lang="ru-RU" sz="11200" b="1" i="1" dirty="0">
                <a:solidFill>
                  <a:srgbClr val="FFFF00"/>
                </a:solidFill>
              </a:rPr>
              <a:t>, как и мы входили в класс,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Обычные </a:t>
            </a:r>
            <a:r>
              <a:rPr lang="ru-RU" sz="11200" b="1" i="1" dirty="0">
                <a:solidFill>
                  <a:srgbClr val="FFFF00"/>
                </a:solidFill>
              </a:rPr>
              <a:t>мальчишки,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Шалили </a:t>
            </a:r>
            <a:r>
              <a:rPr lang="ru-RU" sz="11200" b="1" i="1" dirty="0">
                <a:solidFill>
                  <a:srgbClr val="FFFF00"/>
                </a:solidFill>
              </a:rPr>
              <a:t>также вроде нас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Читали </a:t>
            </a:r>
            <a:r>
              <a:rPr lang="ru-RU" sz="11200" b="1" i="1" dirty="0">
                <a:solidFill>
                  <a:srgbClr val="FFFF00"/>
                </a:solidFill>
              </a:rPr>
              <a:t>те же книжки,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Но </a:t>
            </a:r>
            <a:r>
              <a:rPr lang="ru-RU" sz="11200" b="1" i="1" dirty="0">
                <a:solidFill>
                  <a:srgbClr val="FFFF00"/>
                </a:solidFill>
              </a:rPr>
              <a:t>стоило беде позвать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И </a:t>
            </a:r>
            <a:r>
              <a:rPr lang="ru-RU" sz="11200" b="1" i="1" dirty="0">
                <a:solidFill>
                  <a:srgbClr val="FFFF00"/>
                </a:solidFill>
              </a:rPr>
              <a:t>встали вы к орудию</a:t>
            </a:r>
            <a:endParaRPr lang="ru-RU" sz="112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И землю, как родную мать,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Своей закрыли грудью.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И мы хотим такими быть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И жизнь достойную прожить,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Чтоб Родина гордилась.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Пусть подвиг Ваш среди времён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Не затемнит забвенье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Спасибо всем Вам, и поклон</a:t>
            </a:r>
            <a:endParaRPr lang="ru-RU" sz="112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11200" b="1" i="1" dirty="0" smtClean="0">
                <a:solidFill>
                  <a:srgbClr val="FFFF00"/>
                </a:solidFill>
              </a:rPr>
              <a:t>От новых поколений.</a:t>
            </a:r>
            <a:endParaRPr lang="ru-RU" sz="11200" dirty="0" smtClean="0">
              <a:solidFill>
                <a:srgbClr val="FFFF00"/>
              </a:solidFill>
            </a:endParaRPr>
          </a:p>
          <a:p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87133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02_re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368" y="2846993"/>
            <a:ext cx="4707632" cy="397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26" y="260648"/>
            <a:ext cx="776578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Великая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отечественная война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941-1945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8721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Рузалия\Desktop\фото класса\SAM_169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764704"/>
            <a:ext cx="7848872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98585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246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</a:t>
            </a:r>
            <a:r>
              <a:rPr lang="ru-RU" sz="24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ойна </a:t>
            </a:r>
            <a:r>
              <a:rPr lang="ru-RU" sz="2400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длилась 1418 дней, каждые 6 секунд </a:t>
            </a:r>
            <a:r>
              <a:rPr lang="ru-RU" sz="24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уносили</a:t>
            </a:r>
          </a:p>
          <a:p>
            <a:r>
              <a:rPr lang="ru-RU" sz="24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400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1 жизнь. Каждую минуту – 10 человек, каждый час погибало 588 соотечественников. Каждый день мы теряли 14104 человека. И это, еще не совсем точные цифры. Но и при этом подсчете с отдалением времени они только увеличиваются. До сих пор в стране работают поисковые группы, состоящие из учащихся военно-патриотических клубов, студентов по раскопке могил с героями, погибшими в годы Великой Отечественной войны.  Если по каждому погибшему и пропавшему без вести,  объявить минуту молчания, страна будет молчать 32 года. Почтим память тех, кто отстоял мир, ценой жизни</a:t>
            </a:r>
            <a:r>
              <a:rPr lang="ru-RU" sz="2400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.</a:t>
            </a:r>
          </a:p>
          <a:p>
            <a:endParaRPr lang="ru-RU" sz="2400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                 МИНУТА </a:t>
            </a:r>
            <a:r>
              <a:rPr lang="ru-RU" sz="2400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МОЛЧАНИЯ</a:t>
            </a:r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582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196" y="620688"/>
            <a:ext cx="8229600" cy="5415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шли пружинисто и дружно,</a:t>
            </a:r>
            <a:b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сотни ног в единый шаг,</a:t>
            </a:r>
            <a:b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слава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русского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оружья                                                                                                              Звенела в нервах и ушах.   </a:t>
            </a:r>
            <a:endParaRPr lang="ru-RU" sz="28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Афганистан 1979-1989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19" y="3830681"/>
            <a:ext cx="6268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Афганистан болит в моей душе,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все кого я встретил и не встретил,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будут долго жить на этом свете,</a:t>
            </a:r>
          </a:p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тишина на дальнем 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берегу.  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8683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254</TotalTime>
  <Words>666</Words>
  <Application>Microsoft Office PowerPoint</Application>
  <PresentationFormat>Экран (4:3)</PresentationFormat>
  <Paragraphs>136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селе Войкино  в семье Викторовых Павла Сергеевича и Антонины Николаевны родился мальчик. 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Последнее письмо</vt:lpstr>
      <vt:lpstr>Презентация PowerPoint</vt:lpstr>
      <vt:lpstr>Презентация PowerPoint</vt:lpstr>
      <vt:lpstr>Вечно в памяти живы…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Рузалия</dc:creator>
  <cp:lastModifiedBy>Рузалия</cp:lastModifiedBy>
  <cp:revision>24</cp:revision>
  <dcterms:created xsi:type="dcterms:W3CDTF">2014-02-26T06:29:29Z</dcterms:created>
  <dcterms:modified xsi:type="dcterms:W3CDTF">2014-02-27T08:04:29Z</dcterms:modified>
</cp:coreProperties>
</file>